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7" r:id="rId4"/>
    <p:sldId id="258" r:id="rId5"/>
    <p:sldId id="259" r:id="rId6"/>
    <p:sldId id="274" r:id="rId7"/>
    <p:sldId id="261" r:id="rId8"/>
    <p:sldId id="262" r:id="rId9"/>
    <p:sldId id="263" r:id="rId10"/>
    <p:sldId id="264" r:id="rId11"/>
    <p:sldId id="265" r:id="rId12"/>
    <p:sldId id="275" r:id="rId13"/>
    <p:sldId id="267" r:id="rId14"/>
    <p:sldId id="269" r:id="rId15"/>
    <p:sldId id="270" r:id="rId16"/>
    <p:sldId id="271" r:id="rId17"/>
    <p:sldId id="276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66FF"/>
    <a:srgbClr val="FF66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2B0DB-8D27-4795-91F7-33A1159E2F5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6C800C-FEB2-4CE1-B246-D35AB7C06B5F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 sz="20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2F43C4F-27F0-46C5-8242-5754577AC56C}" type="parTrans" cxnId="{05104CB5-A2C7-4AD7-8557-7C79EFAC4F5D}">
      <dgm:prSet/>
      <dgm:spPr/>
      <dgm:t>
        <a:bodyPr/>
        <a:lstStyle/>
        <a:p>
          <a:endParaRPr lang="ru-RU"/>
        </a:p>
      </dgm:t>
    </dgm:pt>
    <dgm:pt modelId="{B83601C1-C217-4AF7-AAE9-DD9D749DEFC4}" type="sibTrans" cxnId="{05104CB5-A2C7-4AD7-8557-7C79EFAC4F5D}">
      <dgm:prSet/>
      <dgm:spPr/>
      <dgm:t>
        <a:bodyPr/>
        <a:lstStyle/>
        <a:p>
          <a:endParaRPr lang="ru-RU"/>
        </a:p>
      </dgm:t>
    </dgm:pt>
    <dgm:pt modelId="{317D1733-4326-486D-9DEC-AF7DAE5973C2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B828C119-6547-4F3C-A2B1-A01E80FA6932}" type="parTrans" cxnId="{80BA7C7F-625C-49A6-80C8-065CEE3F92CA}">
      <dgm:prSet/>
      <dgm:spPr/>
      <dgm:t>
        <a:bodyPr/>
        <a:lstStyle/>
        <a:p>
          <a:endParaRPr lang="ru-RU"/>
        </a:p>
      </dgm:t>
    </dgm:pt>
    <dgm:pt modelId="{68F535D3-9CC0-4DC9-9669-E7D322D2E743}" type="sibTrans" cxnId="{80BA7C7F-625C-49A6-80C8-065CEE3F92CA}">
      <dgm:prSet/>
      <dgm:spPr/>
      <dgm:t>
        <a:bodyPr/>
        <a:lstStyle/>
        <a:p>
          <a:endParaRPr lang="ru-RU"/>
        </a:p>
      </dgm:t>
    </dgm:pt>
    <dgm:pt modelId="{072D29C0-DEE6-49C7-8A6F-C756A441AF21}">
      <dgm:prSet phldrT="[Текст]" phldr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D5BFC94D-780F-4752-8B9B-0A41D9614CAB}" type="parTrans" cxnId="{AE023E82-29E6-4FB4-BC5A-FD7AF45BADFC}">
      <dgm:prSet/>
      <dgm:spPr/>
      <dgm:t>
        <a:bodyPr/>
        <a:lstStyle/>
        <a:p>
          <a:endParaRPr lang="ru-RU"/>
        </a:p>
      </dgm:t>
    </dgm:pt>
    <dgm:pt modelId="{25F3CDD1-E307-41F5-8737-44997ADE3F90}" type="sibTrans" cxnId="{AE023E82-29E6-4FB4-BC5A-FD7AF45BADFC}">
      <dgm:prSet/>
      <dgm:spPr/>
      <dgm:t>
        <a:bodyPr/>
        <a:lstStyle/>
        <a:p>
          <a:endParaRPr lang="ru-RU"/>
        </a:p>
      </dgm:t>
    </dgm:pt>
    <dgm:pt modelId="{15C4715E-4BD6-4829-BF43-3AAF39B700D2}" type="pres">
      <dgm:prSet presAssocID="{7EF2B0DB-8D27-4795-91F7-33A1159E2F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B2AB96-7C8B-4135-9522-9AD6C5311CBA}" type="pres">
      <dgm:prSet presAssocID="{7EF2B0DB-8D27-4795-91F7-33A1159E2F54}" presName="fgShape" presStyleLbl="fgShp" presStyleIdx="0" presStyleCnt="1" custScaleY="50502"/>
      <dgm:spPr/>
    </dgm:pt>
    <dgm:pt modelId="{AB6675B5-564E-45D3-8738-89E6062E4F07}" type="pres">
      <dgm:prSet presAssocID="{7EF2B0DB-8D27-4795-91F7-33A1159E2F54}" presName="linComp" presStyleCnt="0"/>
      <dgm:spPr/>
    </dgm:pt>
    <dgm:pt modelId="{BEAE5CF1-39DD-4B7B-9DFE-8F5E731AA3E5}" type="pres">
      <dgm:prSet presAssocID="{586C800C-FEB2-4CE1-B246-D35AB7C06B5F}" presName="compNode" presStyleCnt="0"/>
      <dgm:spPr/>
    </dgm:pt>
    <dgm:pt modelId="{94164CE8-D0E9-4B85-80AD-F113058F1DCB}" type="pres">
      <dgm:prSet presAssocID="{586C800C-FEB2-4CE1-B246-D35AB7C06B5F}" presName="bkgdShape" presStyleLbl="node1" presStyleIdx="0" presStyleCnt="3"/>
      <dgm:spPr/>
      <dgm:t>
        <a:bodyPr/>
        <a:lstStyle/>
        <a:p>
          <a:endParaRPr lang="ru-RU"/>
        </a:p>
      </dgm:t>
    </dgm:pt>
    <dgm:pt modelId="{9DC7C26A-E6BD-4258-9575-9910398643AF}" type="pres">
      <dgm:prSet presAssocID="{586C800C-FEB2-4CE1-B246-D35AB7C06B5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322A4-E730-463B-9114-A585104C0AD7}" type="pres">
      <dgm:prSet presAssocID="{586C800C-FEB2-4CE1-B246-D35AB7C06B5F}" presName="invisiNode" presStyleLbl="node1" presStyleIdx="0" presStyleCnt="3"/>
      <dgm:spPr/>
    </dgm:pt>
    <dgm:pt modelId="{CD928605-EF87-49F9-9AB7-87E889EB7562}" type="pres">
      <dgm:prSet presAssocID="{586C800C-FEB2-4CE1-B246-D35AB7C06B5F}" presName="imagNode" presStyleLbl="fgImgPlace1" presStyleIdx="0" presStyleCnt="3" custScaleX="91100" custScaleY="65075"/>
      <dgm:spPr/>
    </dgm:pt>
    <dgm:pt modelId="{8F4C9691-C36C-4AB3-A5D8-BC1A6A76E783}" type="pres">
      <dgm:prSet presAssocID="{B83601C1-C217-4AF7-AAE9-DD9D749DEFC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8D8F6C7-A844-4E6A-9925-F4F41006D6DF}" type="pres">
      <dgm:prSet presAssocID="{317D1733-4326-486D-9DEC-AF7DAE5973C2}" presName="compNode" presStyleCnt="0"/>
      <dgm:spPr/>
    </dgm:pt>
    <dgm:pt modelId="{795A2791-8615-4620-B5CB-7C8A42B4C311}" type="pres">
      <dgm:prSet presAssocID="{317D1733-4326-486D-9DEC-AF7DAE5973C2}" presName="bkgdShape" presStyleLbl="node1" presStyleIdx="1" presStyleCnt="3"/>
      <dgm:spPr/>
      <dgm:t>
        <a:bodyPr/>
        <a:lstStyle/>
        <a:p>
          <a:endParaRPr lang="ru-RU"/>
        </a:p>
      </dgm:t>
    </dgm:pt>
    <dgm:pt modelId="{F7990888-913E-42FC-939A-9867CCF0B1CE}" type="pres">
      <dgm:prSet presAssocID="{317D1733-4326-486D-9DEC-AF7DAE5973C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5C1C5-6667-47FC-BB34-75B8114B1B7C}" type="pres">
      <dgm:prSet presAssocID="{317D1733-4326-486D-9DEC-AF7DAE5973C2}" presName="invisiNode" presStyleLbl="node1" presStyleIdx="1" presStyleCnt="3"/>
      <dgm:spPr/>
    </dgm:pt>
    <dgm:pt modelId="{B9130E6C-DE9C-4106-9DFC-3FAC8ACB319F}" type="pres">
      <dgm:prSet presAssocID="{317D1733-4326-486D-9DEC-AF7DAE5973C2}" presName="imagNode" presStyleLbl="fgImgPlace1" presStyleIdx="1" presStyleCnt="3" custScaleX="86190" custScaleY="72257"/>
      <dgm:spPr/>
    </dgm:pt>
    <dgm:pt modelId="{31054646-06A5-4627-AC7B-33AB941D7872}" type="pres">
      <dgm:prSet presAssocID="{68F535D3-9CC0-4DC9-9669-E7D322D2E74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63196DC-1B2D-43FA-87DD-34CBD2514AF2}" type="pres">
      <dgm:prSet presAssocID="{072D29C0-DEE6-49C7-8A6F-C756A441AF21}" presName="compNode" presStyleCnt="0"/>
      <dgm:spPr/>
    </dgm:pt>
    <dgm:pt modelId="{4F215810-B2A8-45B7-B72C-954059FCC09E}" type="pres">
      <dgm:prSet presAssocID="{072D29C0-DEE6-49C7-8A6F-C756A441AF21}" presName="bkgdShape" presStyleLbl="node1" presStyleIdx="2" presStyleCnt="3"/>
      <dgm:spPr/>
      <dgm:t>
        <a:bodyPr/>
        <a:lstStyle/>
        <a:p>
          <a:endParaRPr lang="ru-RU"/>
        </a:p>
      </dgm:t>
    </dgm:pt>
    <dgm:pt modelId="{C030D8F8-466F-40FF-B600-C009C79B3652}" type="pres">
      <dgm:prSet presAssocID="{072D29C0-DEE6-49C7-8A6F-C756A441AF2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24D20-7106-4734-86DE-FA9626D9FF51}" type="pres">
      <dgm:prSet presAssocID="{072D29C0-DEE6-49C7-8A6F-C756A441AF21}" presName="invisiNode" presStyleLbl="node1" presStyleIdx="2" presStyleCnt="3"/>
      <dgm:spPr/>
    </dgm:pt>
    <dgm:pt modelId="{4B94EA85-F601-4A19-89F5-189401A52F3E}" type="pres">
      <dgm:prSet presAssocID="{072D29C0-DEE6-49C7-8A6F-C756A441AF21}" presName="imagNode" presStyleLbl="fgImgPlace1" presStyleIdx="2" presStyleCnt="3" custScaleX="74098" custScaleY="72257"/>
      <dgm:spPr/>
    </dgm:pt>
  </dgm:ptLst>
  <dgm:cxnLst>
    <dgm:cxn modelId="{AE023E82-29E6-4FB4-BC5A-FD7AF45BADFC}" srcId="{7EF2B0DB-8D27-4795-91F7-33A1159E2F54}" destId="{072D29C0-DEE6-49C7-8A6F-C756A441AF21}" srcOrd="2" destOrd="0" parTransId="{D5BFC94D-780F-4752-8B9B-0A41D9614CAB}" sibTransId="{25F3CDD1-E307-41F5-8737-44997ADE3F90}"/>
    <dgm:cxn modelId="{3D72A1F7-4DF3-4836-A716-CE26BE30C23A}" type="presOf" srcId="{072D29C0-DEE6-49C7-8A6F-C756A441AF21}" destId="{C030D8F8-466F-40FF-B600-C009C79B3652}" srcOrd="1" destOrd="0" presId="urn:microsoft.com/office/officeart/2005/8/layout/hList7"/>
    <dgm:cxn modelId="{EC5560DE-82DA-4489-B418-9D1106C4501A}" type="presOf" srcId="{B83601C1-C217-4AF7-AAE9-DD9D749DEFC4}" destId="{8F4C9691-C36C-4AB3-A5D8-BC1A6A76E783}" srcOrd="0" destOrd="0" presId="urn:microsoft.com/office/officeart/2005/8/layout/hList7"/>
    <dgm:cxn modelId="{5A8B1699-A12E-4C07-943C-6951FFCD3C59}" type="presOf" srcId="{7EF2B0DB-8D27-4795-91F7-33A1159E2F54}" destId="{15C4715E-4BD6-4829-BF43-3AAF39B700D2}" srcOrd="0" destOrd="0" presId="urn:microsoft.com/office/officeart/2005/8/layout/hList7"/>
    <dgm:cxn modelId="{2A768F5C-F036-4981-8514-844288CEC38B}" type="presOf" srcId="{072D29C0-DEE6-49C7-8A6F-C756A441AF21}" destId="{4F215810-B2A8-45B7-B72C-954059FCC09E}" srcOrd="0" destOrd="0" presId="urn:microsoft.com/office/officeart/2005/8/layout/hList7"/>
    <dgm:cxn modelId="{6F29EBA8-11DD-4DA4-AF33-5FD286504964}" type="presOf" srcId="{317D1733-4326-486D-9DEC-AF7DAE5973C2}" destId="{795A2791-8615-4620-B5CB-7C8A42B4C311}" srcOrd="0" destOrd="0" presId="urn:microsoft.com/office/officeart/2005/8/layout/hList7"/>
    <dgm:cxn modelId="{98056FFE-E2A1-42D2-AFCE-006469411AF4}" type="presOf" srcId="{68F535D3-9CC0-4DC9-9669-E7D322D2E743}" destId="{31054646-06A5-4627-AC7B-33AB941D7872}" srcOrd="0" destOrd="0" presId="urn:microsoft.com/office/officeart/2005/8/layout/hList7"/>
    <dgm:cxn modelId="{1CBB7C40-17E6-4938-B070-6C76466119F6}" type="presOf" srcId="{586C800C-FEB2-4CE1-B246-D35AB7C06B5F}" destId="{9DC7C26A-E6BD-4258-9575-9910398643AF}" srcOrd="1" destOrd="0" presId="urn:microsoft.com/office/officeart/2005/8/layout/hList7"/>
    <dgm:cxn modelId="{3F038D68-7134-442A-A0C8-F11A61E7A564}" type="presOf" srcId="{317D1733-4326-486D-9DEC-AF7DAE5973C2}" destId="{F7990888-913E-42FC-939A-9867CCF0B1CE}" srcOrd="1" destOrd="0" presId="urn:microsoft.com/office/officeart/2005/8/layout/hList7"/>
    <dgm:cxn modelId="{05104CB5-A2C7-4AD7-8557-7C79EFAC4F5D}" srcId="{7EF2B0DB-8D27-4795-91F7-33A1159E2F54}" destId="{586C800C-FEB2-4CE1-B246-D35AB7C06B5F}" srcOrd="0" destOrd="0" parTransId="{92F43C4F-27F0-46C5-8242-5754577AC56C}" sibTransId="{B83601C1-C217-4AF7-AAE9-DD9D749DEFC4}"/>
    <dgm:cxn modelId="{80BA7C7F-625C-49A6-80C8-065CEE3F92CA}" srcId="{7EF2B0DB-8D27-4795-91F7-33A1159E2F54}" destId="{317D1733-4326-486D-9DEC-AF7DAE5973C2}" srcOrd="1" destOrd="0" parTransId="{B828C119-6547-4F3C-A2B1-A01E80FA6932}" sibTransId="{68F535D3-9CC0-4DC9-9669-E7D322D2E743}"/>
    <dgm:cxn modelId="{8AC8D86C-0137-4357-915C-FE6999ACB646}" type="presOf" srcId="{586C800C-FEB2-4CE1-B246-D35AB7C06B5F}" destId="{94164CE8-D0E9-4B85-80AD-F113058F1DCB}" srcOrd="0" destOrd="0" presId="urn:microsoft.com/office/officeart/2005/8/layout/hList7"/>
    <dgm:cxn modelId="{B45DE444-1C66-40E1-B465-2688AEB52DBF}" type="presParOf" srcId="{15C4715E-4BD6-4829-BF43-3AAF39B700D2}" destId="{67B2AB96-7C8B-4135-9522-9AD6C5311CBA}" srcOrd="0" destOrd="0" presId="urn:microsoft.com/office/officeart/2005/8/layout/hList7"/>
    <dgm:cxn modelId="{BF9F78DD-4650-45B0-ABE1-E3CF586B8A78}" type="presParOf" srcId="{15C4715E-4BD6-4829-BF43-3AAF39B700D2}" destId="{AB6675B5-564E-45D3-8738-89E6062E4F07}" srcOrd="1" destOrd="0" presId="urn:microsoft.com/office/officeart/2005/8/layout/hList7"/>
    <dgm:cxn modelId="{13A8BB46-4E52-499A-A30E-92460F2B556E}" type="presParOf" srcId="{AB6675B5-564E-45D3-8738-89E6062E4F07}" destId="{BEAE5CF1-39DD-4B7B-9DFE-8F5E731AA3E5}" srcOrd="0" destOrd="0" presId="urn:microsoft.com/office/officeart/2005/8/layout/hList7"/>
    <dgm:cxn modelId="{892AE310-4EFC-4EE9-B590-6B7F47C5E4C6}" type="presParOf" srcId="{BEAE5CF1-39DD-4B7B-9DFE-8F5E731AA3E5}" destId="{94164CE8-D0E9-4B85-80AD-F113058F1DCB}" srcOrd="0" destOrd="0" presId="urn:microsoft.com/office/officeart/2005/8/layout/hList7"/>
    <dgm:cxn modelId="{32E19CCA-075B-486F-B5BD-A34F55FB8B9F}" type="presParOf" srcId="{BEAE5CF1-39DD-4B7B-9DFE-8F5E731AA3E5}" destId="{9DC7C26A-E6BD-4258-9575-9910398643AF}" srcOrd="1" destOrd="0" presId="urn:microsoft.com/office/officeart/2005/8/layout/hList7"/>
    <dgm:cxn modelId="{5CB229FD-D559-4FEC-944B-EEA6C59617E0}" type="presParOf" srcId="{BEAE5CF1-39DD-4B7B-9DFE-8F5E731AA3E5}" destId="{456322A4-E730-463B-9114-A585104C0AD7}" srcOrd="2" destOrd="0" presId="urn:microsoft.com/office/officeart/2005/8/layout/hList7"/>
    <dgm:cxn modelId="{4F2049F0-91A5-4DB7-8266-8F3D2EF61A06}" type="presParOf" srcId="{BEAE5CF1-39DD-4B7B-9DFE-8F5E731AA3E5}" destId="{CD928605-EF87-49F9-9AB7-87E889EB7562}" srcOrd="3" destOrd="0" presId="urn:microsoft.com/office/officeart/2005/8/layout/hList7"/>
    <dgm:cxn modelId="{01972BCF-D904-4D5C-9151-A5883F1BB51F}" type="presParOf" srcId="{AB6675B5-564E-45D3-8738-89E6062E4F07}" destId="{8F4C9691-C36C-4AB3-A5D8-BC1A6A76E783}" srcOrd="1" destOrd="0" presId="urn:microsoft.com/office/officeart/2005/8/layout/hList7"/>
    <dgm:cxn modelId="{1B89FA74-4530-449A-AEA7-A00F8F6956B6}" type="presParOf" srcId="{AB6675B5-564E-45D3-8738-89E6062E4F07}" destId="{A8D8F6C7-A844-4E6A-9925-F4F41006D6DF}" srcOrd="2" destOrd="0" presId="urn:microsoft.com/office/officeart/2005/8/layout/hList7"/>
    <dgm:cxn modelId="{E8DB76FB-F535-4F61-BDD2-87F4F281598C}" type="presParOf" srcId="{A8D8F6C7-A844-4E6A-9925-F4F41006D6DF}" destId="{795A2791-8615-4620-B5CB-7C8A42B4C311}" srcOrd="0" destOrd="0" presId="urn:microsoft.com/office/officeart/2005/8/layout/hList7"/>
    <dgm:cxn modelId="{A53481FD-5C40-49A2-94C0-49408D22BB04}" type="presParOf" srcId="{A8D8F6C7-A844-4E6A-9925-F4F41006D6DF}" destId="{F7990888-913E-42FC-939A-9867CCF0B1CE}" srcOrd="1" destOrd="0" presId="urn:microsoft.com/office/officeart/2005/8/layout/hList7"/>
    <dgm:cxn modelId="{25861BF5-91E2-4D6E-A4E9-9A0AEC320EA4}" type="presParOf" srcId="{A8D8F6C7-A844-4E6A-9925-F4F41006D6DF}" destId="{5835C1C5-6667-47FC-BB34-75B8114B1B7C}" srcOrd="2" destOrd="0" presId="urn:microsoft.com/office/officeart/2005/8/layout/hList7"/>
    <dgm:cxn modelId="{A4692677-7FBD-4B8E-8048-32F3849F6AC8}" type="presParOf" srcId="{A8D8F6C7-A844-4E6A-9925-F4F41006D6DF}" destId="{B9130E6C-DE9C-4106-9DFC-3FAC8ACB319F}" srcOrd="3" destOrd="0" presId="urn:microsoft.com/office/officeart/2005/8/layout/hList7"/>
    <dgm:cxn modelId="{D233D7D6-7455-4D54-8A13-C87DF6899D1E}" type="presParOf" srcId="{AB6675B5-564E-45D3-8738-89E6062E4F07}" destId="{31054646-06A5-4627-AC7B-33AB941D7872}" srcOrd="3" destOrd="0" presId="urn:microsoft.com/office/officeart/2005/8/layout/hList7"/>
    <dgm:cxn modelId="{1730E524-550F-458F-8773-9F932960656F}" type="presParOf" srcId="{AB6675B5-564E-45D3-8738-89E6062E4F07}" destId="{563196DC-1B2D-43FA-87DD-34CBD2514AF2}" srcOrd="4" destOrd="0" presId="urn:microsoft.com/office/officeart/2005/8/layout/hList7"/>
    <dgm:cxn modelId="{8765EFED-86FF-4CAE-910F-30C1B221C33F}" type="presParOf" srcId="{563196DC-1B2D-43FA-87DD-34CBD2514AF2}" destId="{4F215810-B2A8-45B7-B72C-954059FCC09E}" srcOrd="0" destOrd="0" presId="urn:microsoft.com/office/officeart/2005/8/layout/hList7"/>
    <dgm:cxn modelId="{0D0C20AB-64C3-49CA-B99A-C44830FA88FE}" type="presParOf" srcId="{563196DC-1B2D-43FA-87DD-34CBD2514AF2}" destId="{C030D8F8-466F-40FF-B600-C009C79B3652}" srcOrd="1" destOrd="0" presId="urn:microsoft.com/office/officeart/2005/8/layout/hList7"/>
    <dgm:cxn modelId="{7A20B744-31FB-4FF8-8772-CA6E94615FC3}" type="presParOf" srcId="{563196DC-1B2D-43FA-87DD-34CBD2514AF2}" destId="{C4E24D20-7106-4734-86DE-FA9626D9FF51}" srcOrd="2" destOrd="0" presId="urn:microsoft.com/office/officeart/2005/8/layout/hList7"/>
    <dgm:cxn modelId="{EDDDBA59-04D6-4821-85AA-9971C12BAA6A}" type="presParOf" srcId="{563196DC-1B2D-43FA-87DD-34CBD2514AF2}" destId="{4B94EA85-F601-4A19-89F5-189401A52F3E}" srcOrd="3" destOrd="0" presId="urn:microsoft.com/office/officeart/2005/8/layout/hList7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3C856B-34D8-4E4C-80E5-50DC0152B98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AFA643B-F466-492E-B388-569BB12CA2AC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just"/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25E322DF-8CA2-4857-A502-467D1A9C5094}" type="parTrans" cxnId="{005CBAA6-CA69-4901-B6AB-726122640898}">
      <dgm:prSet/>
      <dgm:spPr/>
      <dgm:t>
        <a:bodyPr/>
        <a:lstStyle/>
        <a:p>
          <a:endParaRPr lang="ru-RU"/>
        </a:p>
      </dgm:t>
    </dgm:pt>
    <dgm:pt modelId="{C8BB1025-DBF9-40DA-B22D-14F72870F314}" type="sibTrans" cxnId="{005CBAA6-CA69-4901-B6AB-726122640898}">
      <dgm:prSet/>
      <dgm:spPr/>
      <dgm:t>
        <a:bodyPr/>
        <a:lstStyle/>
        <a:p>
          <a:endParaRPr lang="ru-RU"/>
        </a:p>
      </dgm:t>
    </dgm:pt>
    <dgm:pt modelId="{31BCE77F-6358-4EB7-A071-B24BDA972E28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just"/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50B954C1-7D7D-4C50-9389-184DD36C8230}" type="parTrans" cxnId="{7127403B-48C5-4048-80B4-EFFB08DF8BA2}">
      <dgm:prSet/>
      <dgm:spPr/>
      <dgm:t>
        <a:bodyPr/>
        <a:lstStyle/>
        <a:p>
          <a:endParaRPr lang="ru-RU"/>
        </a:p>
      </dgm:t>
    </dgm:pt>
    <dgm:pt modelId="{C9F60885-12EB-49F1-9631-8991E641377D}" type="sibTrans" cxnId="{7127403B-48C5-4048-80B4-EFFB08DF8BA2}">
      <dgm:prSet/>
      <dgm:spPr/>
      <dgm:t>
        <a:bodyPr/>
        <a:lstStyle/>
        <a:p>
          <a:endParaRPr lang="ru-RU"/>
        </a:p>
      </dgm:t>
    </dgm:pt>
    <dgm:pt modelId="{59A1FA9B-BC9E-4D4E-9A21-EC32FBEA75F5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just"/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1EEF39B3-BC4C-4F17-92A2-999B175E725B}" type="parTrans" cxnId="{F03AE1FB-F613-44DD-A80E-D6B0585A87E8}">
      <dgm:prSet/>
      <dgm:spPr/>
      <dgm:t>
        <a:bodyPr/>
        <a:lstStyle/>
        <a:p>
          <a:endParaRPr lang="ru-RU"/>
        </a:p>
      </dgm:t>
    </dgm:pt>
    <dgm:pt modelId="{6396AB3F-1FAC-4FDF-8FAB-D3359B96EA09}" type="sibTrans" cxnId="{F03AE1FB-F613-44DD-A80E-D6B0585A87E8}">
      <dgm:prSet/>
      <dgm:spPr/>
      <dgm:t>
        <a:bodyPr/>
        <a:lstStyle/>
        <a:p>
          <a:endParaRPr lang="ru-RU"/>
        </a:p>
      </dgm:t>
    </dgm:pt>
    <dgm:pt modelId="{3B1F5CC2-EF3B-4A60-850B-91BB756FEC7C}" type="pres">
      <dgm:prSet presAssocID="{ED3C856B-34D8-4E4C-80E5-50DC0152B98C}" presName="compositeShape" presStyleCnt="0">
        <dgm:presLayoutVars>
          <dgm:dir/>
          <dgm:resizeHandles/>
        </dgm:presLayoutVars>
      </dgm:prSet>
      <dgm:spPr/>
    </dgm:pt>
    <dgm:pt modelId="{2997BD33-94DA-4CDE-B425-220F1E2EE3E9}" type="pres">
      <dgm:prSet presAssocID="{ED3C856B-34D8-4E4C-80E5-50DC0152B98C}" presName="pyramid" presStyleLbl="node1" presStyleIdx="0" presStyleCnt="1" custScaleX="39927"/>
      <dgm:spPr>
        <a:solidFill>
          <a:srgbClr val="00B050"/>
        </a:solidFill>
      </dgm:spPr>
    </dgm:pt>
    <dgm:pt modelId="{D8BCB16B-0009-4103-89D3-F405E75994CC}" type="pres">
      <dgm:prSet presAssocID="{ED3C856B-34D8-4E4C-80E5-50DC0152B98C}" presName="theList" presStyleCnt="0"/>
      <dgm:spPr/>
    </dgm:pt>
    <dgm:pt modelId="{AF43A697-9E07-4169-9C87-82F170C66A14}" type="pres">
      <dgm:prSet presAssocID="{9AFA643B-F466-492E-B388-569BB12CA2AC}" presName="aNode" presStyleLbl="fgAcc1" presStyleIdx="0" presStyleCnt="3" custScaleX="245838" custLinFactNeighborX="2101" custLinFactNeighborY="-6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C2F50-16E3-44F2-AE57-05CF10314A9E}" type="pres">
      <dgm:prSet presAssocID="{9AFA643B-F466-492E-B388-569BB12CA2AC}" presName="aSpace" presStyleCnt="0"/>
      <dgm:spPr/>
    </dgm:pt>
    <dgm:pt modelId="{7AA0555F-09EB-4CF5-933D-FB9BB8B93A97}" type="pres">
      <dgm:prSet presAssocID="{31BCE77F-6358-4EB7-A071-B24BDA972E28}" presName="aNode" presStyleLbl="fgAcc1" presStyleIdx="1" presStyleCnt="3" custScaleX="245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F9630-C146-4FB9-A5DD-A2233E36042A}" type="pres">
      <dgm:prSet presAssocID="{31BCE77F-6358-4EB7-A071-B24BDA972E28}" presName="aSpace" presStyleCnt="0"/>
      <dgm:spPr/>
    </dgm:pt>
    <dgm:pt modelId="{43FD0908-2565-4DBF-9F5D-23C6C721D3BC}" type="pres">
      <dgm:prSet presAssocID="{59A1FA9B-BC9E-4D4E-9A21-EC32FBEA75F5}" presName="aNode" presStyleLbl="fgAcc1" presStyleIdx="2" presStyleCnt="3" custScaleX="245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D5AFF-F1EC-4F25-BCD1-BEE46CBCED20}" type="pres">
      <dgm:prSet presAssocID="{59A1FA9B-BC9E-4D4E-9A21-EC32FBEA75F5}" presName="aSpace" presStyleCnt="0"/>
      <dgm:spPr/>
    </dgm:pt>
  </dgm:ptLst>
  <dgm:cxnLst>
    <dgm:cxn modelId="{D605B1C9-2CE9-47EB-9247-9D936B7C3816}" type="presOf" srcId="{59A1FA9B-BC9E-4D4E-9A21-EC32FBEA75F5}" destId="{43FD0908-2565-4DBF-9F5D-23C6C721D3BC}" srcOrd="0" destOrd="0" presId="urn:microsoft.com/office/officeart/2005/8/layout/pyramid2"/>
    <dgm:cxn modelId="{BDC5A1A4-DF38-420A-BB25-059B06866F9B}" type="presOf" srcId="{9AFA643B-F466-492E-B388-569BB12CA2AC}" destId="{AF43A697-9E07-4169-9C87-82F170C66A14}" srcOrd="0" destOrd="0" presId="urn:microsoft.com/office/officeart/2005/8/layout/pyramid2"/>
    <dgm:cxn modelId="{005CBAA6-CA69-4901-B6AB-726122640898}" srcId="{ED3C856B-34D8-4E4C-80E5-50DC0152B98C}" destId="{9AFA643B-F466-492E-B388-569BB12CA2AC}" srcOrd="0" destOrd="0" parTransId="{25E322DF-8CA2-4857-A502-467D1A9C5094}" sibTransId="{C8BB1025-DBF9-40DA-B22D-14F72870F314}"/>
    <dgm:cxn modelId="{F03AE1FB-F613-44DD-A80E-D6B0585A87E8}" srcId="{ED3C856B-34D8-4E4C-80E5-50DC0152B98C}" destId="{59A1FA9B-BC9E-4D4E-9A21-EC32FBEA75F5}" srcOrd="2" destOrd="0" parTransId="{1EEF39B3-BC4C-4F17-92A2-999B175E725B}" sibTransId="{6396AB3F-1FAC-4FDF-8FAB-D3359B96EA09}"/>
    <dgm:cxn modelId="{596652DF-EE9A-4F97-9C52-A20CFAE329B4}" type="presOf" srcId="{31BCE77F-6358-4EB7-A071-B24BDA972E28}" destId="{7AA0555F-09EB-4CF5-933D-FB9BB8B93A97}" srcOrd="0" destOrd="0" presId="urn:microsoft.com/office/officeart/2005/8/layout/pyramid2"/>
    <dgm:cxn modelId="{7127403B-48C5-4048-80B4-EFFB08DF8BA2}" srcId="{ED3C856B-34D8-4E4C-80E5-50DC0152B98C}" destId="{31BCE77F-6358-4EB7-A071-B24BDA972E28}" srcOrd="1" destOrd="0" parTransId="{50B954C1-7D7D-4C50-9389-184DD36C8230}" sibTransId="{C9F60885-12EB-49F1-9631-8991E641377D}"/>
    <dgm:cxn modelId="{7B3604B3-2570-49C4-944D-C49CEA710E12}" type="presOf" srcId="{ED3C856B-34D8-4E4C-80E5-50DC0152B98C}" destId="{3B1F5CC2-EF3B-4A60-850B-91BB756FEC7C}" srcOrd="0" destOrd="0" presId="urn:microsoft.com/office/officeart/2005/8/layout/pyramid2"/>
    <dgm:cxn modelId="{B96D2F5A-A024-4703-913E-ACB5E2BB62BA}" type="presParOf" srcId="{3B1F5CC2-EF3B-4A60-850B-91BB756FEC7C}" destId="{2997BD33-94DA-4CDE-B425-220F1E2EE3E9}" srcOrd="0" destOrd="0" presId="urn:microsoft.com/office/officeart/2005/8/layout/pyramid2"/>
    <dgm:cxn modelId="{BB2FE5E4-13DB-4CB9-B9F9-CCBDB0EFD2D9}" type="presParOf" srcId="{3B1F5CC2-EF3B-4A60-850B-91BB756FEC7C}" destId="{D8BCB16B-0009-4103-89D3-F405E75994CC}" srcOrd="1" destOrd="0" presId="urn:microsoft.com/office/officeart/2005/8/layout/pyramid2"/>
    <dgm:cxn modelId="{C4857858-693A-400B-AAC4-C96B7BF1B762}" type="presParOf" srcId="{D8BCB16B-0009-4103-89D3-F405E75994CC}" destId="{AF43A697-9E07-4169-9C87-82F170C66A14}" srcOrd="0" destOrd="0" presId="urn:microsoft.com/office/officeart/2005/8/layout/pyramid2"/>
    <dgm:cxn modelId="{A3D0F798-888A-4E9F-AFE2-BE699CA4F69B}" type="presParOf" srcId="{D8BCB16B-0009-4103-89D3-F405E75994CC}" destId="{B25C2F50-16E3-44F2-AE57-05CF10314A9E}" srcOrd="1" destOrd="0" presId="urn:microsoft.com/office/officeart/2005/8/layout/pyramid2"/>
    <dgm:cxn modelId="{89D2D032-7352-4ED3-A0DD-685B423647F4}" type="presParOf" srcId="{D8BCB16B-0009-4103-89D3-F405E75994CC}" destId="{7AA0555F-09EB-4CF5-933D-FB9BB8B93A97}" srcOrd="2" destOrd="0" presId="urn:microsoft.com/office/officeart/2005/8/layout/pyramid2"/>
    <dgm:cxn modelId="{D5E28DDA-3825-419A-900E-E3BB84A995F9}" type="presParOf" srcId="{D8BCB16B-0009-4103-89D3-F405E75994CC}" destId="{CFCF9630-C146-4FB9-A5DD-A2233E36042A}" srcOrd="3" destOrd="0" presId="urn:microsoft.com/office/officeart/2005/8/layout/pyramid2"/>
    <dgm:cxn modelId="{CD4779A3-0AB7-492C-A648-76358901C63E}" type="presParOf" srcId="{D8BCB16B-0009-4103-89D3-F405E75994CC}" destId="{43FD0908-2565-4DBF-9F5D-23C6C721D3BC}" srcOrd="4" destOrd="0" presId="urn:microsoft.com/office/officeart/2005/8/layout/pyramid2"/>
    <dgm:cxn modelId="{01F494F8-BFD3-4DC2-92DE-5799F883243E}" type="presParOf" srcId="{D8BCB16B-0009-4103-89D3-F405E75994CC}" destId="{044D5AFF-F1EC-4F25-BCD1-BEE46CBCED2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64CE8-D0E9-4B85-80AD-F113058F1DCB}">
      <dsp:nvSpPr>
        <dsp:cNvPr id="0" name=""/>
        <dsp:cNvSpPr/>
      </dsp:nvSpPr>
      <dsp:spPr>
        <a:xfrm>
          <a:off x="1693" y="0"/>
          <a:ext cx="2634480" cy="602128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93" y="2408515"/>
        <a:ext cx="2634480" cy="2408515"/>
      </dsp:txXfrm>
    </dsp:sp>
    <dsp:sp modelId="{CD928605-EF87-49F9-9AB7-87E889EB7562}">
      <dsp:nvSpPr>
        <dsp:cNvPr id="0" name=""/>
        <dsp:cNvSpPr/>
      </dsp:nvSpPr>
      <dsp:spPr>
        <a:xfrm>
          <a:off x="405615" y="711415"/>
          <a:ext cx="1826635" cy="13048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A2791-8615-4620-B5CB-7C8A42B4C311}">
      <dsp:nvSpPr>
        <dsp:cNvPr id="0" name=""/>
        <dsp:cNvSpPr/>
      </dsp:nvSpPr>
      <dsp:spPr>
        <a:xfrm>
          <a:off x="2715207" y="0"/>
          <a:ext cx="2634480" cy="602128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715207" y="2408515"/>
        <a:ext cx="2634480" cy="2408515"/>
      </dsp:txXfrm>
    </dsp:sp>
    <dsp:sp modelId="{B9130E6C-DE9C-4106-9DFC-3FAC8ACB319F}">
      <dsp:nvSpPr>
        <dsp:cNvPr id="0" name=""/>
        <dsp:cNvSpPr/>
      </dsp:nvSpPr>
      <dsp:spPr>
        <a:xfrm>
          <a:off x="3168354" y="639413"/>
          <a:ext cx="1728186" cy="14488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15810-B2A8-45B7-B72C-954059FCC09E}">
      <dsp:nvSpPr>
        <dsp:cNvPr id="0" name=""/>
        <dsp:cNvSpPr/>
      </dsp:nvSpPr>
      <dsp:spPr>
        <a:xfrm>
          <a:off x="5428722" y="0"/>
          <a:ext cx="2634480" cy="602128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200" kern="1200"/>
        </a:p>
      </dsp:txBody>
      <dsp:txXfrm>
        <a:off x="5428722" y="2408515"/>
        <a:ext cx="2634480" cy="2408515"/>
      </dsp:txXfrm>
    </dsp:sp>
    <dsp:sp modelId="{4B94EA85-F601-4A19-89F5-189401A52F3E}">
      <dsp:nvSpPr>
        <dsp:cNvPr id="0" name=""/>
        <dsp:cNvSpPr/>
      </dsp:nvSpPr>
      <dsp:spPr>
        <a:xfrm>
          <a:off x="6003097" y="639413"/>
          <a:ext cx="1485730" cy="14488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2AB96-7C8B-4135-9522-9AD6C5311CBA}">
      <dsp:nvSpPr>
        <dsp:cNvPr id="0" name=""/>
        <dsp:cNvSpPr/>
      </dsp:nvSpPr>
      <dsp:spPr>
        <a:xfrm>
          <a:off x="322595" y="5040561"/>
          <a:ext cx="7419704" cy="45613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97BD33-94DA-4CDE-B425-220F1E2EE3E9}">
      <dsp:nvSpPr>
        <dsp:cNvPr id="0" name=""/>
        <dsp:cNvSpPr/>
      </dsp:nvSpPr>
      <dsp:spPr>
        <a:xfrm>
          <a:off x="1446403" y="0"/>
          <a:ext cx="2105095" cy="5272360"/>
        </a:xfrm>
        <a:prstGeom prst="triangl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3A697-9E07-4169-9C87-82F170C66A14}">
      <dsp:nvSpPr>
        <dsp:cNvPr id="0" name=""/>
        <dsp:cNvSpPr/>
      </dsp:nvSpPr>
      <dsp:spPr>
        <a:xfrm>
          <a:off x="-7" y="519832"/>
          <a:ext cx="8424951" cy="1248066"/>
        </a:xfrm>
        <a:prstGeom prst="round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7" y="519832"/>
        <a:ext cx="8424951" cy="1248066"/>
      </dsp:txXfrm>
    </dsp:sp>
    <dsp:sp modelId="{7AA0555F-09EB-4CF5-933D-FB9BB8B93A97}">
      <dsp:nvSpPr>
        <dsp:cNvPr id="0" name=""/>
        <dsp:cNvSpPr/>
      </dsp:nvSpPr>
      <dsp:spPr>
        <a:xfrm>
          <a:off x="-7" y="1934142"/>
          <a:ext cx="8424951" cy="1248066"/>
        </a:xfrm>
        <a:prstGeom prst="round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7" y="1934142"/>
        <a:ext cx="8424951" cy="1248066"/>
      </dsp:txXfrm>
    </dsp:sp>
    <dsp:sp modelId="{43FD0908-2565-4DBF-9F5D-23C6C721D3BC}">
      <dsp:nvSpPr>
        <dsp:cNvPr id="0" name=""/>
        <dsp:cNvSpPr/>
      </dsp:nvSpPr>
      <dsp:spPr>
        <a:xfrm>
          <a:off x="-7" y="3338217"/>
          <a:ext cx="8424951" cy="1248066"/>
        </a:xfrm>
        <a:prstGeom prst="round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7" y="3338217"/>
        <a:ext cx="8424951" cy="1248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464F4-0E0A-4049-919C-C8F5E0C501C6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95830-2ACC-4DD4-925C-A6D58BE68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5830-2ACC-4DD4-925C-A6D58BE684D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57336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 - класс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«Бизнес – технологии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работе старшего воспитателя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653136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Акаева Г. Р., старший воспитатель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МАДОУ «Детский сад №55 комбинированного вида Приволжского района г. Казани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___20160215_17918971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1008"/>
            <a:ext cx="2849024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7768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2.</a:t>
            </a:r>
            <a:r>
              <a:rPr lang="ru-RU" sz="2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проводить внедрение  изменений?</a:t>
            </a:r>
            <a:endParaRPr lang="ru-RU" sz="26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1.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124744"/>
            <a:ext cx="4104456" cy="576064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Продать проблему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132856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2.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924944"/>
            <a:ext cx="4176464" cy="576064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Продать будущее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3789040"/>
            <a:ext cx="4176464" cy="576064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Продать  сотрудничество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2060848"/>
            <a:ext cx="4176464" cy="576064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Продать возможность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996952"/>
            <a:ext cx="1370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861048"/>
            <a:ext cx="1279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4.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3.</a:t>
            </a:r>
            <a:r>
              <a:rPr lang="ru-RU" sz="2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Задачи старшего воспитателя в период изменений</a:t>
            </a:r>
            <a:endParaRPr lang="ru-RU" sz="26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340768"/>
            <a:ext cx="5400600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задачи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56992"/>
            <a:ext cx="2952328" cy="252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Привлечь к взаимодействию руководителя ДОО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3356992"/>
            <a:ext cx="3024336" cy="252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 обучения внутренних </a:t>
            </a:r>
            <a:r>
              <a:rPr lang="ru-RU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тьюторов</a:t>
            </a: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(или членов творческих групп)</a:t>
            </a:r>
            <a:endParaRPr lang="ru-RU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3" idx="2"/>
          </p:cNvCxnSpPr>
          <p:nvPr/>
        </p:nvCxnSpPr>
        <p:spPr>
          <a:xfrm flipH="1">
            <a:off x="2195736" y="2132856"/>
            <a:ext cx="2556284" cy="12241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43636" y="2132856"/>
            <a:ext cx="2276636" cy="11521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4.</a:t>
            </a:r>
            <a:r>
              <a:rPr lang="ru-RU" sz="2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Типы психологических барьеров в условиях внедрения изменений</a:t>
            </a:r>
            <a:endParaRPr lang="ru-RU" sz="26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23528" y="1397000"/>
          <a:ext cx="842493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2132856"/>
            <a:ext cx="80648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Барьер недостаточности профессиональных компетенций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429000"/>
            <a:ext cx="828092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Барьер перестраховки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941168"/>
            <a:ext cx="774136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Барьер привычки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7"/>
            <a:ext cx="84249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5.</a:t>
            </a:r>
            <a:r>
              <a:rPr lang="ru-RU" sz="2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Методы преодоления сопротивления изменениям.</a:t>
            </a:r>
            <a:endParaRPr lang="ru-RU" sz="26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412776"/>
            <a:ext cx="7416824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Информирование и общение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Участие и вовлеченность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Помощь и поддержка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utterstock_171712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620688"/>
            <a:ext cx="5184576" cy="5184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Выберите основные задачи старшего воспитателя в период внедрения изменений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132856"/>
            <a:ext cx="8136904" cy="1820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 Привлечь к взаимодействию заведующего ДОО</a:t>
            </a:r>
          </a:p>
          <a:p>
            <a:pPr>
              <a:lnSpc>
                <a:spcPct val="150000"/>
              </a:lnSpc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Обучить внутренних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тьюторов</a:t>
            </a: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Принудительно организовать обучение  внутри ДОО  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Типы психологических барьеров в условиях внедрения изменений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88840"/>
            <a:ext cx="8568952" cy="302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1.Барьер недостаточности профессиональных компетенций</a:t>
            </a:r>
          </a:p>
          <a:p>
            <a:pPr algn="just">
              <a:lnSpc>
                <a:spcPct val="150000"/>
              </a:lnSpc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Барьер перестраховки</a:t>
            </a:r>
          </a:p>
          <a:p>
            <a:pPr algn="just">
              <a:lnSpc>
                <a:spcPct val="150000"/>
              </a:lnSpc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Барьер необоснованной активности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Барьер привычки</a:t>
            </a:r>
          </a:p>
          <a:p>
            <a:pPr algn="just">
              <a:lnSpc>
                <a:spcPct val="150000"/>
              </a:lnSpc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Барьер  высокой самооценки 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чем заключается  составляющая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коучинга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преодолении сопротивления педагогов в период внедрения изменений?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492896"/>
            <a:ext cx="85689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дискуссий , групповых и индивидуальных семинаров</a:t>
            </a:r>
          </a:p>
          <a:p>
            <a:pPr marL="514350" indent="-514350" algn="just">
              <a:buAutoNum type="arabicPeriod"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Избирательное использование информации и сознательное  изложение событий в определенном выгодном для изменений свете</a:t>
            </a:r>
          </a:p>
          <a:p>
            <a:pPr algn="just"/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Эмоциональная реакция на предлагаемые изменения 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1"/>
            <a:ext cx="7704856" cy="4924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Рекомендуемые источники</a:t>
            </a:r>
            <a:endParaRPr lang="ru-RU" sz="26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836712"/>
            <a:ext cx="82089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Коттер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 айсберг тает или  Как добиться результата в условиях изменений.</a:t>
            </a:r>
          </a:p>
          <a:p>
            <a:pPr marL="342900" indent="-342900" algn="just">
              <a:buAutoNum type="arabicPeriod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Дж.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Коттер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, Л.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Шлезингер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Причины сопротивления изменениям.</a:t>
            </a:r>
          </a:p>
          <a:p>
            <a:pPr marL="342900" indent="-342900" algn="just">
              <a:buAutoNum type="arabicPeriod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Фредерик Лалу.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Открывая организации будущего.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4.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https://www.youtube.com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управление персоналом (лекции, тренинги)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психология управления персоналом (лекции, тренинги)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https://studfiles.net/preview/6323904/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Дэн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Денисон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Corporate culture and organizational effectiveness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(модель изучения организационной культуры компании, нацеленная на выявление влияния корпоративной культуры на показатели финансовой успешности и эффективности организации)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Селевко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Г.К. Современные образовательные технологии.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Учебное пособие. М.: Народное образование, 1998. 256 с.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Асламова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С.Г. Анкеты и методики изучения готовности педагогических работников к инновационной деятельности. [Текст]: сборник/С.Г.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Асламова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// Анкеты и методики изучения готовности педагогических работников к инновационной деятельности.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Гурьевский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муниципальный район: МАДОУ «Детский сад № 15», 2014 – 32с.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3448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36712"/>
            <a:ext cx="8208912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Скажи мне — и я забуду, </a:t>
            </a:r>
          </a:p>
          <a:p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покажи мне — и я запомню, </a:t>
            </a:r>
          </a:p>
          <a:p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дай мне сделать — и я пойму. </a:t>
            </a:r>
          </a:p>
          <a:p>
            <a:endParaRPr lang="ru-RU" sz="3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(Конфуций)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814256"/>
            <a:ext cx="230425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Документы, регулирующие изменения в дошкольном образовании за последние годы</a:t>
            </a:r>
            <a:endParaRPr lang="ru-RU" sz="28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81369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Федеральные государственные требования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(Приказ МО и Н РФ от 23.11.2009г. № 655), 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Закон №273-ФЗ "Об образовании в Российской Федерации"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(29.12.2012г.), 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(Приказ МО и Н РФ от 17.10.2013г. № 1155)  - сформулированы целевые ориентиры, социально-нормативные возрастные характеристики возможных достижений детей на этапе завершения дошкольного образования.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340768"/>
            <a:ext cx="3828256" cy="3828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84249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(тот, кто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наставляет,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назидает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руководитель, учитель, наставник, воспитатель,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Менторство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подразумевает отношения наставничества между человеком, не имеющим опыта в какой-то области, и человеком более опытным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060848"/>
            <a:ext cx="8208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Коуч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специалист, который способствует успешному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достижению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цели, получению позитивно сформулированных новых результатов в жизни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(помогает, создает условия)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57301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(домашний учитель, репетитор, опекун) -  специалист, который сопровождает профессиональное развитие педагога, показывает возможные пути решения, конструирует ситуации и возможные пути решения, предлагает совместный поиск решений и их варианты и т.д.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988840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менеджер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современное название сотрудника отдела персонала, который занимается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подбором и развитием работников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буквально с английского языка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recourses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человеческие ресурсы, т.е. персонал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старшего воспитателя </a:t>
            </a:r>
            <a:r>
              <a:rPr lang="ru-RU" sz="2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менеджера </a:t>
            </a:r>
            <a:r>
              <a:rPr lang="ru-RU" sz="2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персоналу - в современных условиях</a:t>
            </a:r>
            <a:endParaRPr lang="ru-RU" sz="2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8496944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подбор и адаптация педагогов к условиям дошкольной организации (структуре, условиям и системе работы, требованиям и т.п.),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непрерывное образование и развитие педагогов,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мотивация педагогов к саморазвитию,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развитие корпоративной культуры,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аттестация</a:t>
            </a:r>
          </a:p>
          <a:p>
            <a:endParaRPr lang="ru-RU" dirty="0"/>
          </a:p>
        </p:txBody>
      </p:sp>
      <p:pic>
        <p:nvPicPr>
          <p:cNvPr id="4" name="Рисунок 3" descr="___20160215_17918971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6862" y="5224254"/>
            <a:ext cx="1867138" cy="1633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62646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Логистика кадровой политики</a:t>
            </a:r>
            <a:endParaRPr lang="ru-RU" sz="2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39552" y="836712"/>
          <a:ext cx="8064896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number-1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1340768"/>
            <a:ext cx="1815475" cy="14977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i4LdyMG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1412776"/>
            <a:ext cx="1819976" cy="1455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357136-3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4208" y="1412776"/>
            <a:ext cx="1620179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27584" y="2996952"/>
            <a:ext cx="2088232" cy="2952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и цели работы с педагогическим коллективом </a:t>
            </a: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и цели организации, стратегия и этапы развития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2996952"/>
            <a:ext cx="2088232" cy="2952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 и построение системы работы с кадрами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2996952"/>
            <a:ext cx="2232248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кадровой ситуации, прогнозирование перспектив и результатов, закрепление  их в документах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9"/>
            <a:ext cx="82809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 управления кадрами (персоналом)</a:t>
            </a:r>
            <a:endParaRPr lang="ru-RU" sz="2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552" y="1125159"/>
            <a:ext cx="8064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научность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плановость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единство подходов и требований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контроль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___20160215_179189716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4976" y="4365104"/>
            <a:ext cx="2849024" cy="24928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861048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 работы с кадрами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формирование профессиональной культуры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профессиональных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компетенций педагогов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решения приоритетной задачи дошкольного образования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340768"/>
            <a:ext cx="3828256" cy="3828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67544" y="1988840"/>
            <a:ext cx="89418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Планируемый результат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создать такой коллектив, который обладал бы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высоким профессионализмом, умел творчески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креативно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нестандартно) мыслить, и    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реализовать самые неожиданные идеи.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83568" y="231077"/>
            <a:ext cx="806489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normalizeH="0" baseline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изменить сопротивление коллектива при внедрении изменений?</a:t>
            </a:r>
            <a:endParaRPr kumimoji="0" lang="ru-RU" sz="2600" b="1" i="0" u="none" strike="noStrike" normalizeH="0" baseline="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478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1.</a:t>
            </a:r>
            <a:r>
              <a:rPr lang="ru-RU" sz="2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такое внедрение  изменений?</a:t>
            </a:r>
            <a:endParaRPr lang="ru-RU" sz="26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5afde81-cbc3-444e-970f-b5c091f7a40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1584176" cy="1691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ute-cartoon-emoticon-astonished-illustration-89565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2204864"/>
            <a:ext cx="1722137" cy="169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ello_html_m5810bbe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365104"/>
            <a:ext cx="1836462" cy="1750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521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509120"/>
            <a:ext cx="1670231" cy="18137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arwin-1_3508146b-e14484381371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060848"/>
            <a:ext cx="2455168" cy="30689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31841" y="2420888"/>
            <a:ext cx="56166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Выживают не самые сильные или самые умные виды,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 те, которые лучше других приспосабливаются к изменениям.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Чарльз Дарвин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461</TotalTime>
  <Words>792</Words>
  <Application>Microsoft Office PowerPoint</Application>
  <PresentationFormat>Экран (4:3)</PresentationFormat>
  <Paragraphs>101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Гузель</dc:creator>
  <cp:lastModifiedBy>Гузель</cp:lastModifiedBy>
  <cp:revision>87</cp:revision>
  <dcterms:created xsi:type="dcterms:W3CDTF">2018-06-05T18:54:01Z</dcterms:created>
  <dcterms:modified xsi:type="dcterms:W3CDTF">2018-06-09T19:35:10Z</dcterms:modified>
</cp:coreProperties>
</file>